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906000" cy="6858000" type="A4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4234D-A199-6F80-DDC0-D5279814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A75972C-C1A3-673A-3176-F87361CEA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58DC-82BB-4ABF-92F2-0DCD25854941}" type="datetimeFigureOut">
              <a:rPr lang="es-ES" smtClean="0"/>
              <a:t>12/09/2023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ED202E9-A923-C0CD-890F-378E5F3EC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A766CD8-EA8F-F455-5A9A-A2CC40AE2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DCA2D-D759-4A0E-AF2D-67182A5408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029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A17A5A8-C98A-C203-2DC6-DAAC4CAAF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A93A94-28B3-94A1-EC6F-5C23BC826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2C7C4F-AB4C-E161-BBB3-4522A84FB7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F58DC-82BB-4ABF-92F2-0DCD25854941}" type="datetimeFigureOut">
              <a:rPr lang="es-ES" smtClean="0"/>
              <a:t>12/09/2023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97A126-5EC0-2B45-4CB0-FA250BD0A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38C067-EEF3-C171-F88F-F1F00D1EA8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DCA2D-D759-4A0E-AF2D-67182A5408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9376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74D5C70-6484-491C-7F39-B8CC52379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5CC3A22-5178-C57E-4136-678F869703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13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90C8A55-85BF-CC76-81E3-B81C816A6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DEE9851-C8A7-2B0A-7B84-328BE1F5CE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132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404019A-C408-DED8-503A-B362524D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47BD2DB-C935-E1E3-9820-D87356BFE8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93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6E515AB-361C-8E52-6BA1-049220F91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CE3C6F4-B13C-046C-F70E-02C8022F39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21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E414E1A-B53E-0F21-0156-C6E952E34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69FB394-E5C2-8E2D-6352-D2EBD29027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808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AF2F986-505B-AEBF-D75F-5697C451F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888086F-05C5-189E-436F-FDAF097759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661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8CFBDF7-364B-8576-2F96-8BB057F77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BF7D17B-9D5F-8F6C-8EB4-692883C20B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027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A4 (210 x 297 mm)</PresentationFormat>
  <Paragraphs>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Eva Zorita</dc:creator>
  <cp:lastModifiedBy>Eva Zorita</cp:lastModifiedBy>
  <cp:revision>1</cp:revision>
  <dcterms:created xsi:type="dcterms:W3CDTF">2023-09-12T20:35:24Z</dcterms:created>
  <dcterms:modified xsi:type="dcterms:W3CDTF">2023-09-12T20:35:24Z</dcterms:modified>
</cp:coreProperties>
</file>